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2" r:id="rId8"/>
    <p:sldId id="263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6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7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8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7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2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9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7FCE-3826-4660-955D-E40AC617D36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7BBB-FA15-413E-8F27-83059784F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3FC6-2FFA-45EA-BBF9-86F2568A2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1087A-EB21-46BB-B959-C3B1BCBC1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EB0BC-1E1D-45CC-8F95-888EFF1E3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70854"/>
            <a:ext cx="9113448" cy="65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D570-530F-4B69-9379-760E9908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5F59-4957-4389-9212-D5AD9A32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10466-6D8F-4746-A8F1-B8413A7D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1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F232-FE1F-4DDD-B753-4C86F0FE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7B938-2DE1-4F81-9644-5A9CEC986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140925"/>
            <a:ext cx="8979807" cy="6492104"/>
          </a:xfrm>
        </p:spPr>
      </p:pic>
    </p:spTree>
    <p:extLst>
      <p:ext uri="{BB962C8B-B14F-4D97-AF65-F5344CB8AC3E}">
        <p14:creationId xmlns:p14="http://schemas.microsoft.com/office/powerpoint/2010/main" val="311250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F4EE-AE24-4790-B804-F6451BA5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C26EA1-6123-4C08-A7C0-3E4D7C700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" y="272834"/>
            <a:ext cx="8989233" cy="6312332"/>
          </a:xfrm>
        </p:spPr>
      </p:pic>
    </p:spTree>
    <p:extLst>
      <p:ext uri="{BB962C8B-B14F-4D97-AF65-F5344CB8AC3E}">
        <p14:creationId xmlns:p14="http://schemas.microsoft.com/office/powerpoint/2010/main" val="34103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BA2F-4F88-4A09-AA5F-4B92326D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FBB1B6-B8CF-41E7-83D3-4987CF62A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51"/>
            <a:ext cx="9008460" cy="5848497"/>
          </a:xfrm>
        </p:spPr>
      </p:pic>
    </p:spTree>
    <p:extLst>
      <p:ext uri="{BB962C8B-B14F-4D97-AF65-F5344CB8AC3E}">
        <p14:creationId xmlns:p14="http://schemas.microsoft.com/office/powerpoint/2010/main" val="38385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23A9-D907-43E5-924B-4DC054E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54CE1-581A-42B1-B0BA-C01D32A9B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7" y="365125"/>
            <a:ext cx="9167984" cy="6127749"/>
          </a:xfrm>
        </p:spPr>
      </p:pic>
    </p:spTree>
    <p:extLst>
      <p:ext uri="{BB962C8B-B14F-4D97-AF65-F5344CB8AC3E}">
        <p14:creationId xmlns:p14="http://schemas.microsoft.com/office/powerpoint/2010/main" val="288413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44E0-36E5-4A45-8B3A-D7D7C533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B24D3-1460-4E70-AA7E-050DB3F76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4" y="90768"/>
            <a:ext cx="8687111" cy="6600317"/>
          </a:xfrm>
        </p:spPr>
      </p:pic>
    </p:spTree>
    <p:extLst>
      <p:ext uri="{BB962C8B-B14F-4D97-AF65-F5344CB8AC3E}">
        <p14:creationId xmlns:p14="http://schemas.microsoft.com/office/powerpoint/2010/main" val="304357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8137-B56C-4114-B6AB-7861A7E6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72EE3-6B2C-460C-8253-524578A7E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" y="444144"/>
            <a:ext cx="8985429" cy="5956655"/>
          </a:xfrm>
        </p:spPr>
      </p:pic>
    </p:spTree>
    <p:extLst>
      <p:ext uri="{BB962C8B-B14F-4D97-AF65-F5344CB8AC3E}">
        <p14:creationId xmlns:p14="http://schemas.microsoft.com/office/powerpoint/2010/main" val="341705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AE4-879C-4EAF-8C02-B3FDCD89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E6726-DCBC-4B44-A022-E9F95280C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6" y="305519"/>
            <a:ext cx="8995854" cy="7104024"/>
          </a:xfrm>
        </p:spPr>
      </p:pic>
    </p:spTree>
    <p:extLst>
      <p:ext uri="{BB962C8B-B14F-4D97-AF65-F5344CB8AC3E}">
        <p14:creationId xmlns:p14="http://schemas.microsoft.com/office/powerpoint/2010/main" val="408641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53E8-B578-4A65-B85F-E5578169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2646C0-C26F-4876-8229-952BE4C9E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98"/>
            <a:ext cx="9128904" cy="6579959"/>
          </a:xfrm>
        </p:spPr>
      </p:pic>
    </p:spTree>
    <p:extLst>
      <p:ext uri="{BB962C8B-B14F-4D97-AF65-F5344CB8AC3E}">
        <p14:creationId xmlns:p14="http://schemas.microsoft.com/office/powerpoint/2010/main" val="330818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 Norwood</dc:creator>
  <cp:lastModifiedBy>Mr S Norwood</cp:lastModifiedBy>
  <cp:revision>3</cp:revision>
  <dcterms:created xsi:type="dcterms:W3CDTF">2020-05-05T10:21:36Z</dcterms:created>
  <dcterms:modified xsi:type="dcterms:W3CDTF">2020-05-05T10:37:54Z</dcterms:modified>
</cp:coreProperties>
</file>